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3" r:id="rId4"/>
    <p:sldId id="259" r:id="rId5"/>
    <p:sldId id="258" r:id="rId6"/>
    <p:sldId id="256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105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57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9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07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5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422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502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27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53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893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500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7237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288" y="0"/>
            <a:ext cx="9158288" cy="1143000"/>
          </a:xfrm>
          <a:prstGeom prst="rect">
            <a:avLst/>
          </a:prstGeom>
          <a:solidFill>
            <a:srgbClr val="0099FF">
              <a:alpha val="81961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975"/>
            <a:ext cx="1035050" cy="1035050"/>
          </a:xfrm>
        </p:spPr>
      </p:pic>
      <p:sp>
        <p:nvSpPr>
          <p:cNvPr id="5" name="TextBox 4"/>
          <p:cNvSpPr txBox="1"/>
          <p:nvPr/>
        </p:nvSpPr>
        <p:spPr>
          <a:xfrm>
            <a:off x="1295400" y="152400"/>
            <a:ext cx="4038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Berlin Sans FB" pitchFamily="34" charset="0"/>
              </a:rPr>
              <a:t>Title</a:t>
            </a:r>
            <a:endParaRPr lang="en-US" sz="4400" dirty="0">
              <a:solidFill>
                <a:schemeClr val="bg1"/>
              </a:solidFill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311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tile tx="0" ty="1035050" sx="40000" sy="34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288" y="0"/>
            <a:ext cx="9158288" cy="1143000"/>
          </a:xfrm>
          <a:prstGeom prst="rect">
            <a:avLst/>
          </a:prstGeom>
          <a:solidFill>
            <a:srgbClr val="0099FF">
              <a:alpha val="81961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975"/>
            <a:ext cx="1035050" cy="1035050"/>
          </a:xfrm>
        </p:spPr>
      </p:pic>
      <p:sp>
        <p:nvSpPr>
          <p:cNvPr id="5" name="TextBox 4"/>
          <p:cNvSpPr txBox="1"/>
          <p:nvPr/>
        </p:nvSpPr>
        <p:spPr>
          <a:xfrm>
            <a:off x="1295400" y="152400"/>
            <a:ext cx="4038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Berlin Sans FB" pitchFamily="34" charset="0"/>
              </a:rPr>
              <a:t>Title</a:t>
            </a:r>
            <a:endParaRPr lang="en-US" sz="4400" dirty="0">
              <a:solidFill>
                <a:schemeClr val="bg1"/>
              </a:solidFill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369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tile tx="0" ty="844550" sx="64000" sy="73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288" y="0"/>
            <a:ext cx="9158288" cy="1143000"/>
          </a:xfrm>
          <a:prstGeom prst="rect">
            <a:avLst/>
          </a:prstGeom>
          <a:solidFill>
            <a:srgbClr val="0099FF">
              <a:alpha val="81961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975"/>
            <a:ext cx="1035050" cy="1035050"/>
          </a:xfrm>
        </p:spPr>
      </p:pic>
      <p:sp>
        <p:nvSpPr>
          <p:cNvPr id="5" name="TextBox 4"/>
          <p:cNvSpPr txBox="1"/>
          <p:nvPr/>
        </p:nvSpPr>
        <p:spPr>
          <a:xfrm>
            <a:off x="1295400" y="152400"/>
            <a:ext cx="4038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Berlin Sans FB" pitchFamily="34" charset="0"/>
              </a:rPr>
              <a:t>Title</a:t>
            </a:r>
            <a:endParaRPr lang="en-US" sz="4400" dirty="0">
              <a:solidFill>
                <a:schemeClr val="bg1"/>
              </a:solidFill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99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321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350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tile tx="0" ty="0" sx="80000" sy="8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5027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3</Words>
  <Application>Microsoft Office PowerPoint</Application>
  <PresentationFormat>On-screen Show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Molly Schultz (DeFreese)</dc:creator>
  <cp:lastModifiedBy>Molly Schultz (DeFreese)</cp:lastModifiedBy>
  <cp:revision>8</cp:revision>
  <dcterms:created xsi:type="dcterms:W3CDTF">2012-10-24T04:05:43Z</dcterms:created>
  <dcterms:modified xsi:type="dcterms:W3CDTF">2012-10-24T18:46:24Z</dcterms:modified>
</cp:coreProperties>
</file>